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9" autoAdjust="0"/>
    <p:restoredTop sz="85174"/>
  </p:normalViewPr>
  <p:slideViewPr>
    <p:cSldViewPr snapToGrid="0" snapToObjects="1">
      <p:cViewPr varScale="1">
        <p:scale>
          <a:sx n="110" d="100"/>
          <a:sy n="110" d="100"/>
        </p:scale>
        <p:origin x="91" y="41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Orion Miller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2022/03/13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25600"/>
            <a:ext cx="10092919" cy="4605867"/>
          </a:xfrm>
          <a:prstGeom prst="rect">
            <a:avLst/>
          </a:prstGeom>
        </p:spPr>
        <p:txBody>
          <a:bodyPr lIns="91440" tIns="45720" rIns="91440" bIns="45720" anchor="t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collection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Data Visualization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an interactive map with Folium</a:t>
            </a:r>
            <a:endParaRPr lang="en-US" sz="1800" dirty="0">
              <a:solidFill>
                <a:srgbClr val="000000"/>
              </a:solidFill>
              <a:latin typeface="AAAAA E+ Graphik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Building a Dashboard with </a:t>
            </a:r>
            <a:r>
              <a:rPr lang="en-US" sz="1800" b="0" i="0" u="none" strike="noStrike" baseline="0" dirty="0" err="1">
                <a:solidFill>
                  <a:srgbClr val="000000"/>
                </a:solidFill>
                <a:latin typeface="AAAAA E+ Graphik"/>
              </a:rPr>
              <a:t>Plotly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 Dash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(Classi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Exploratory Data Analysis results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Interactive analytics demo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Predictive analysis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01422"/>
            <a:ext cx="10160859" cy="4925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SpaceX is the most successful company of the commercial space age, making space travel affordable. The company advertises Falcon 9 rocket launches on its website, with a cost of 62 million dollars; other providers cost upward of 165 million dollars each, much of the savings is because SpaceX can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stage. Therefore, if we can determine if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will land, we can determine the cost of a launch. Based on public information and machine learning models, we are going to predict if SpaceX will reuse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How do variables such as payload mass, launch site, number of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lights, and orbits affect the success of the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irst stage landing?</a:t>
            </a:r>
            <a:endParaRPr lang="en-US" sz="1800" b="0" i="0" u="none" strike="noStrike" baseline="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Does the rate of successful landings increase over the years?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What is the best algorithm that can be used for binary classi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F+ Graphik"/>
              </a:rPr>
              <a:t>f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AAAA E+ Graphik"/>
              </a:rPr>
              <a:t>ication in this case?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8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data directly from the SpaceX Rest API, and also web-scraped from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Filtering, handling of empty values, and 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Built models for logistic regression, SVM, decision tree, and K-nearest neighbors and evaluated their output using multiple metrics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799</TotalTime>
  <Words>1570</Words>
  <Application>Microsoft Office PowerPoint</Application>
  <PresentationFormat>Widescreen</PresentationFormat>
  <Paragraphs>248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AAAAA E+ Graphik</vt:lpstr>
      <vt:lpstr>AAAAA F+ Graphik</vt:lpstr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Orion Miller</cp:lastModifiedBy>
  <cp:revision>204</cp:revision>
  <dcterms:created xsi:type="dcterms:W3CDTF">2021-04-29T18:58:34Z</dcterms:created>
  <dcterms:modified xsi:type="dcterms:W3CDTF">2022-03-19T13:54:08Z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